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6"/>
  </p:notesMasterIdLst>
  <p:sldIdLst>
    <p:sldId id="263" r:id="rId2"/>
    <p:sldId id="265" r:id="rId3"/>
    <p:sldId id="266" r:id="rId4"/>
    <p:sldId id="267" r:id="rId5"/>
  </p:sldIdLst>
  <p:sldSz cx="12192000" cy="6858000"/>
  <p:notesSz cx="12192000" cy="6858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>
      <p:cViewPr varScale="1">
        <p:scale>
          <a:sx n="111" d="100"/>
          <a:sy n="111" d="100"/>
        </p:scale>
        <p:origin x="59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6D29D-4CAE-4E5C-8AF7-80085B93AA7F}" type="datetimeFigureOut">
              <a:rPr lang="zh-TW" altLang="en-US" smtClean="0"/>
              <a:t>2022/9/22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25C40-5A55-4DC4-AFDE-245508EB4B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064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29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736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5443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805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5135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958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371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6081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21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25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55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758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449332"/>
            <a:ext cx="4762255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lvl="0">
              <a:defRPr/>
            </a:pPr>
            <a:r>
              <a:rPr lang="en-US" altLang="zh-TW" dirty="0"/>
              <a:t>Eagle_2nd </a:t>
            </a:r>
            <a:r>
              <a:rPr lang="en-US" altLang="zh-TW" dirty="0" err="1" smtClean="0"/>
              <a:t>PHY_Rework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33400" y="228600"/>
            <a:ext cx="1545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Rework </a:t>
            </a:r>
            <a:r>
              <a:rPr lang="en-US" altLang="zh-TW" sz="2800" dirty="0" smtClean="0"/>
              <a:t>1</a:t>
            </a:r>
            <a:endParaRPr lang="zh-TW" altLang="en-US" sz="28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685800" y="1080700"/>
            <a:ext cx="7715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1. Cut off RJ45 S1, S2 GND pin, Jump wire RJ45 S1, S2 to C816, C817 pin1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279120"/>
            <a:ext cx="4724400" cy="402166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2279120"/>
            <a:ext cx="4060491" cy="4324350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>
            <a:off x="3505200" y="1480810"/>
            <a:ext cx="304800" cy="17957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>
            <a:off x="3657600" y="1480810"/>
            <a:ext cx="1600200" cy="18212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橢圓 11"/>
          <p:cNvSpPr/>
          <p:nvPr/>
        </p:nvSpPr>
        <p:spPr>
          <a:xfrm>
            <a:off x="3685011" y="3276600"/>
            <a:ext cx="381000" cy="304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5119105" y="3270849"/>
            <a:ext cx="381000" cy="3048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789" y="112825"/>
            <a:ext cx="3052247" cy="21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37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09600" y="381000"/>
            <a:ext cx="1545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Rework </a:t>
            </a:r>
            <a:r>
              <a:rPr lang="en-US" altLang="zh-TW" sz="2800" dirty="0" smtClean="0"/>
              <a:t>2</a:t>
            </a:r>
            <a:endParaRPr lang="zh-TW" altLang="en-US" sz="28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685800" y="1080700"/>
            <a:ext cx="41624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/>
              <a:t>Remove </a:t>
            </a:r>
            <a:r>
              <a:rPr lang="en-US" altLang="zh-TW" sz="2000" dirty="0"/>
              <a:t>the resistor </a:t>
            </a:r>
            <a:r>
              <a:rPr lang="en-US" altLang="zh-TW" sz="2000" dirty="0" smtClean="0"/>
              <a:t>R824, R825, R826</a:t>
            </a:r>
            <a:endParaRPr lang="zh-TW" altLang="en-US" sz="32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74" y="2286000"/>
            <a:ext cx="11530781" cy="418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80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7400"/>
            <a:ext cx="10972800" cy="451517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09600" y="381000"/>
            <a:ext cx="1545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Rework </a:t>
            </a:r>
            <a:r>
              <a:rPr lang="en-US" altLang="zh-TW" sz="2800" dirty="0" smtClean="0"/>
              <a:t>3</a:t>
            </a:r>
            <a:endParaRPr lang="zh-TW" altLang="en-US" sz="28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685800" y="1080700"/>
            <a:ext cx="3787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/>
              <a:t>move the resistor on R810 to R811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02435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</TotalTime>
  <Words>45</Words>
  <Application>Microsoft Office PowerPoint</Application>
  <PresentationFormat>寬螢幕</PresentationFormat>
  <Paragraphs>7</Paragraphs>
  <Slides>4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新細明體</vt:lpstr>
      <vt:lpstr>Arial</vt:lpstr>
      <vt:lpstr>Calibri</vt:lpstr>
      <vt:lpstr>Calibri Light</vt:lpstr>
      <vt:lpstr>Helvetica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宮欽揚</cp:lastModifiedBy>
  <cp:revision>37</cp:revision>
  <dcterms:created xsi:type="dcterms:W3CDTF">2020-04-07T09:37:58Z</dcterms:created>
  <dcterms:modified xsi:type="dcterms:W3CDTF">2022-09-22T09:07:09Z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2020-04-07T00:00:00Z</vt:filetime>
  </property>
</Properties>
</file>